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4AC"/>
    <a:srgbClr val="37AFC4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09B87-6696-197F-0D4E-97C231DA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17D7C-C8ED-A5E6-FEFE-3E1B0E10532D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62F38-2A48-1CC1-D4E4-E17DF847B816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ف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م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ز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5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ص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غ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9900"/>
                </a:solidFill>
                <a:effectLst/>
                <a:latin typeface="Arial Black" panose="020B0A04020102020204" pitchFamily="34" charset="0"/>
              </a:rPr>
              <a:t>ي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ر</a:t>
            </a:r>
            <a:endParaRPr lang="ar-AE" sz="6600" dirty="0">
              <a:ln w="3175">
                <a:solidFill>
                  <a:sysClr val="windowText" lastClr="000000"/>
                </a:solidFill>
              </a:ln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42536" y="795135"/>
            <a:ext cx="371586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د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رج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A4F41-F9AC-86FC-41B3-F99B3300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269" y="2496342"/>
            <a:ext cx="2741986" cy="274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56909-6D7E-4605-9777-A3EC31504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10962"/>
            <a:ext cx="6255657" cy="6261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DE3EE-7F75-41BD-FFC7-D25D72E6B57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6B2E3-C82F-635A-531B-F33FCDAB113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A7F957-6FE8-77DE-E7E2-EF301BCC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12145"/>
            <a:ext cx="6657409" cy="6663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4288" y="795135"/>
            <a:ext cx="28304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ب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اب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CCE99-FC0F-C69D-DB71-1929523B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636" y="2534073"/>
            <a:ext cx="3138714" cy="3138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28F47-292C-F9A6-50F6-80B98CB2116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D97F0-C99D-414A-27F9-2E424B21C56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3CA76A9-151C-E4B4-AA8E-05DEA8B3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7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47929"/>
            <a:ext cx="6718374" cy="67244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ن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افذة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1E1CD-C8C3-7B51-CB55-4C4FA64E5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70" y="2548158"/>
            <a:ext cx="2903337" cy="2903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C8A12-5041-EF03-CA8D-98539F9B3D3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BAED3-7B8F-F236-8724-DB692B5D486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F3A1E529-23D6-A9D6-8856-AE0CE1D05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8369"/>
            <a:ext cx="6437934" cy="64440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ب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يت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2958745-7FD5-5422-E5ED-5B453263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618" y="2472339"/>
            <a:ext cx="2922722" cy="2922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833C2C-20EA-366C-182E-5410AFA5D88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1A519-B2C3-8BB3-8362-D184F277333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4D6F8F0-D378-7A6F-627B-F8699CA4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599" y="3946053"/>
            <a:ext cx="3034113" cy="3031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795135"/>
            <a:ext cx="3834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ح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ديقة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DB833B-2616-9CD0-42D0-5DB7D887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118" y="2838873"/>
            <a:ext cx="1730989" cy="17309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FCAB71-EBB6-2C76-ADAF-2878E07B45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935"/>
          <a:stretch/>
        </p:blipFill>
        <p:spPr>
          <a:xfrm>
            <a:off x="6930422" y="2526124"/>
            <a:ext cx="2605464" cy="27122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066363-D38E-4DAC-DF2A-C4022A1CD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06354"/>
            <a:ext cx="6072142" cy="6066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8D589F-BB81-6A4A-4ACB-9C3F53D8F76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322AE-82DF-3202-223F-DE0154AF1B0E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B1CB22-C4EE-5D8F-81A2-6F25075D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06170"/>
            <a:ext cx="5571321" cy="55662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غ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رفة نوم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61DD47-DE30-EBE3-C65F-20B671A2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457" y="2539719"/>
            <a:ext cx="2790371" cy="2790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34E18-60EB-3FFC-6676-B76053C5907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95ACA-1777-7183-97DC-781C0355766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C3742-F396-E7B7-8984-952970C6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29" y="3194019"/>
            <a:ext cx="2590800" cy="259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5952BC-70D6-A652-CE1E-FD4D4693B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814" y="3223716"/>
            <a:ext cx="1650657" cy="16492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C25084-D7D1-7102-E434-FC6094C04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15996"/>
            <a:ext cx="5461471" cy="54564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153546" y="854378"/>
            <a:ext cx="6298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غ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رفة الجلوس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A3EC96-19EF-6DD7-8B0C-985C5A537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322" y="2534073"/>
            <a:ext cx="2711827" cy="2711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9353-1DE9-EEC7-1353-78E4526ED0C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AFCBA-E30F-E545-3AEE-617B771E419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D913CC-AE77-9223-8AF6-4FFD6C45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9" y="2534073"/>
            <a:ext cx="2699657" cy="2699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2EE53-DC42-A38D-1FF4-E6E9FF30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755" y="2391228"/>
            <a:ext cx="2558143" cy="2558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5EE24-1E60-87D3-51A3-4F6865CC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99" y="2391228"/>
            <a:ext cx="2558143" cy="2558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58DAA-EBEA-2609-ACFB-BE5B6BBD2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" y="2018745"/>
            <a:ext cx="5748292" cy="5753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55783" y="670422"/>
            <a:ext cx="350261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ح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مام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0C845-9264-D039-A676-CE8F4681D04E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A0210-6A32-9323-590C-9EEE18A4A84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9992AE-982D-CFAA-BD76-D21B28D95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5" y="1632287"/>
            <a:ext cx="6681795" cy="6687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0285" y="795135"/>
            <a:ext cx="34312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طبخ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267757-E7F1-2923-778C-D625EDB5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86" y="2534073"/>
            <a:ext cx="2873828" cy="2873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9C69A-F0F3-46BC-ED77-6AFAA964325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FC510-2936-DB60-62E4-58E05B077E5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56501" y="795135"/>
            <a:ext cx="563199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غ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رفة الطعام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9A27A-9EC2-D896-4C97-17CEF6FB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2534073"/>
            <a:ext cx="2877457" cy="2877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60E73-01C9-2DC8-5F71-7AABC10D3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07572"/>
            <a:ext cx="5370286" cy="5364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712CA6-DD98-6F7D-8BB9-0D47B0B2073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970AE-9D8F-AA6A-9EDA-398E1B8E970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750046-648F-BE5A-3F35-26CDDA3C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37155"/>
            <a:ext cx="6241143" cy="6235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40823" y="795135"/>
            <a:ext cx="39771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ش</a:t>
            </a: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رفة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E7EDB-C084-B750-CEEE-17464639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70" y="2534073"/>
            <a:ext cx="2746829" cy="2746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55EE4-6977-1212-75EF-24396A01B47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9594D-04BE-9850-27C0-EDDE70C4D99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منزلي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52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67</cp:revision>
  <dcterms:created xsi:type="dcterms:W3CDTF">2025-02-22T17:47:33Z</dcterms:created>
  <dcterms:modified xsi:type="dcterms:W3CDTF">2025-02-24T17:08:06Z</dcterms:modified>
</cp:coreProperties>
</file>